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937750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93775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f9aeae19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f9aeae19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f9aeae196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f9aeae196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f9aeae196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f9aeae196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f9aeae19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f9aeae19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f9aeae196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f9aeae196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f9aeae196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f9aeae196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of the Whole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Lee Morris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Lee Morris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singing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together my voice but one part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singing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together beating as one heart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7100" y="439950"/>
            <a:ext cx="79566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hears the singing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singing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is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voice singing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working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together my hands but one part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working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together beating as one heart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7100" y="439950"/>
            <a:ext cx="79566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sees the working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working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are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 other hands working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growing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Growing together my dream but one part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growing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Growing together beating as one heart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7100" y="439950"/>
            <a:ext cx="79566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feels the growing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growing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is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dream growing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